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 id="2147483651" r:id="rId3"/>
  </p:sldMasterIdLst>
  <p:sldIdLst>
    <p:sldId id="296" r:id="rId4"/>
    <p:sldId id="297" r:id="rId5"/>
    <p:sldId id="262" r:id="rId6"/>
    <p:sldId id="298" r:id="rId7"/>
    <p:sldId id="299" r:id="rId8"/>
    <p:sldId id="292" r:id="rId9"/>
    <p:sldId id="256" r:id="rId10"/>
    <p:sldId id="273" r:id="rId11"/>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5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5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5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56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60" d="100"/>
          <a:sy n="60" d="100"/>
        </p:scale>
        <p:origin x="800" y="208"/>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146275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19378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65907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070517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2165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27127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37397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65952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77661653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313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180622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674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043111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2845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938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6499582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26219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7604955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6550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7738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289028650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4676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4707176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236569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160206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8819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8756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9901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8303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94837238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85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104534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26294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050" name="Rectangle 2"/>
          <p:cNvSpPr>
            <a:spLocks/>
          </p:cNvSpPr>
          <p:nvPr/>
        </p:nvSpPr>
        <p:spPr bwMode="auto">
          <a:xfrm>
            <a:off x="-114300" y="-114300"/>
            <a:ext cx="24612600" cy="138938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74" name="Rectangle 2"/>
          <p:cNvSpPr>
            <a:spLocks/>
          </p:cNvSpPr>
          <p:nvPr/>
        </p:nvSpPr>
        <p:spPr bwMode="auto">
          <a:xfrm>
            <a:off x="-114300" y="-114300"/>
            <a:ext cx="24612600" cy="120396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pic>
        <p:nvPicPr>
          <p:cNvPr id="307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076" name="AutoShape 4"/>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7" name="Rectangle 5"/>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
        <p:nvSpPr>
          <p:cNvPr id="3078" name="AutoShape 6"/>
          <p:cNvSpPr>
            <a:spLocks/>
          </p:cNvSpPr>
          <p:nvPr/>
        </p:nvSpPr>
        <p:spPr bwMode="auto">
          <a:xfrm rot="10800000" flipH="1">
            <a:off x="609600" y="952500"/>
            <a:ext cx="406400" cy="406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9" name="AutoShape 7"/>
          <p:cNvSpPr>
            <a:spLocks/>
          </p:cNvSpPr>
          <p:nvPr/>
        </p:nvSpPr>
        <p:spPr bwMode="auto">
          <a:xfrm rot="5400000">
            <a:off x="726281" y="1091407"/>
            <a:ext cx="180975" cy="125412"/>
          </a:xfrm>
          <a:prstGeom prst="triangle">
            <a:avLst>
              <a:gd name="adj" fmla="val 50000"/>
            </a:avLst>
          </a:prstGeom>
          <a:solidFill>
            <a:srgbClr val="FFFFFF">
              <a:alpha val="70000"/>
            </a:srgbClr>
          </a:solidFill>
          <a:ln>
            <a:noFill/>
          </a:ln>
          <a:extLst>
            <a:ext uri="{91240B29-F687-4f45-9708-019B960494DF}">
              <a14:hiddenLine xmlns:a14="http://schemas.microsoft.com/office/drawing/2010/main" xmlns=""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14300" y="-88900"/>
            <a:ext cx="24612600" cy="13843000"/>
          </a:xfrm>
          <a:prstGeom prst="rect">
            <a:avLst/>
          </a:prstGeom>
          <a:solidFill>
            <a:schemeClr val="accent1"/>
          </a:solidFill>
          <a:ln w="25400" cap="flat">
            <a:solidFill>
              <a:srgbClr val="E6E6E6"/>
            </a:solidFill>
            <a:prstDash val="solid"/>
            <a:miter lim="800000"/>
            <a:headEnd type="none" w="med" len="med"/>
            <a:tailEnd type="none" w="med" len="med"/>
          </a:ln>
        </p:spPr>
        <p:txBody>
          <a:bodyPr lIns="0" tIns="0" rIns="0" bIns="0"/>
          <a:lstStyle/>
          <a:p>
            <a:endParaRPr lang="en-US"/>
          </a:p>
        </p:txBody>
      </p:sp>
      <p:sp>
        <p:nvSpPr>
          <p:cNvPr id="4098" name="Rectangle 2"/>
          <p:cNvSpPr>
            <a:spLocks/>
          </p:cNvSpPr>
          <p:nvPr/>
        </p:nvSpPr>
        <p:spPr bwMode="auto">
          <a:xfrm>
            <a:off x="-114300" y="2781300"/>
            <a:ext cx="24612600" cy="10972800"/>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099" name="AutoShape 3"/>
          <p:cNvSpPr>
            <a:spLocks/>
          </p:cNvSpPr>
          <p:nvPr/>
        </p:nvSpPr>
        <p:spPr bwMode="auto">
          <a:xfrm rot="10800000" flipH="1">
            <a:off x="609600" y="952500"/>
            <a:ext cx="406400" cy="406400"/>
          </a:xfrm>
          <a:prstGeom prst="roundRect">
            <a:avLst>
              <a:gd name="adj" fmla="val 21676"/>
            </a:avLst>
          </a:prstGeom>
          <a:noFill/>
          <a:ln w="25400" cap="flat">
            <a:solidFill>
              <a:srgbClr val="B3B3B3">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100" name="AutoShape 4"/>
          <p:cNvSpPr>
            <a:spLocks/>
          </p:cNvSpPr>
          <p:nvPr/>
        </p:nvSpPr>
        <p:spPr bwMode="auto">
          <a:xfrm rot="5400000">
            <a:off x="726281" y="1091407"/>
            <a:ext cx="180975" cy="125412"/>
          </a:xfrm>
          <a:prstGeom prst="triangle">
            <a:avLst>
              <a:gd name="adj" fmla="val 50000"/>
            </a:avLst>
          </a:prstGeom>
          <a:solidFill>
            <a:srgbClr val="CDCDCD">
              <a:alpha val="70000"/>
            </a:srgbClr>
          </a:solidFill>
          <a:ln>
            <a:noFill/>
          </a:ln>
          <a:extLst>
            <a:ext uri="{91240B29-F687-4f45-9708-019B960494DF}">
              <a14:hiddenLine xmlns:a14="http://schemas.microsoft.com/office/drawing/2010/main" xmlns="" w="25400" cap="flat">
                <a:solidFill>
                  <a:srgbClr val="E6E6E6">
                    <a:alpha val="70000"/>
                  </a:srgbClr>
                </a:solidFill>
                <a:miter lim="800000"/>
                <a:headEnd type="none" w="med" len="med"/>
                <a:tailEnd type="none" w="med" len="med"/>
              </a14:hiddenLine>
            </a:ext>
          </a:extLst>
        </p:spPr>
        <p:txBody>
          <a:bodyPr lIns="0" tIns="0" rIns="0" bIns="0"/>
          <a:lstStyle/>
          <a:p>
            <a:endParaRPr lang="en-US"/>
          </a:p>
        </p:txBody>
      </p:sp>
      <p:sp>
        <p:nvSpPr>
          <p:cNvPr id="4101" name="Line 5"/>
          <p:cNvSpPr>
            <a:spLocks noChangeShapeType="1"/>
          </p:cNvSpPr>
          <p:nvPr/>
        </p:nvSpPr>
        <p:spPr bwMode="auto">
          <a:xfrm>
            <a:off x="1460500" y="12306300"/>
            <a:ext cx="21437600"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pic>
        <p:nvPicPr>
          <p:cNvPr id="4102"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103" name="AutoShape 7"/>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104" name="Rectangle 8"/>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png"/><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png"/><Relationship Id="rId2" Type="http://schemas.openxmlformats.org/officeDocument/2006/relationships/image" Target="../media/image8.tiff"/><Relationship Id="rId1" Type="http://schemas.openxmlformats.org/officeDocument/2006/relationships/slideLayout" Target="../slideLayouts/slideLayout24.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tiff"/><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p:cNvSpPr>
          <p:nvPr/>
        </p:nvSpPr>
        <p:spPr bwMode="auto">
          <a:xfrm>
            <a:off x="533400" y="381000"/>
            <a:ext cx="22936200" cy="410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3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Does This Stress You Out?</a:t>
            </a:r>
          </a:p>
        </p:txBody>
      </p:sp>
      <p:sp>
        <p:nvSpPr>
          <p:cNvPr id="8201" name="Rectangle 9"/>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02</a:t>
            </a:r>
          </a:p>
        </p:txBody>
      </p:sp>
      <p:pic>
        <p:nvPicPr>
          <p:cNvPr id="1026" name="Picture 2" descr="Image result for clothes all over the bed">
            <a:extLst>
              <a:ext uri="{FF2B5EF4-FFF2-40B4-BE49-F238E27FC236}">
                <a16:creationId xmlns:a16="http://schemas.microsoft.com/office/drawing/2014/main" id="{85E1B8A1-CD0C-4A60-B5DC-5075FE1B3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1071" y="4152330"/>
            <a:ext cx="8033359" cy="6003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othes all over the bed">
            <a:extLst>
              <a:ext uri="{FF2B5EF4-FFF2-40B4-BE49-F238E27FC236}">
                <a16:creationId xmlns:a16="http://schemas.microsoft.com/office/drawing/2014/main" id="{31A97861-BFAC-44DC-BC80-C4EA7EB1C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6" y="4152330"/>
            <a:ext cx="8015487" cy="60038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essy clothes in bedroom">
            <a:extLst>
              <a:ext uri="{FF2B5EF4-FFF2-40B4-BE49-F238E27FC236}">
                <a16:creationId xmlns:a16="http://schemas.microsoft.com/office/drawing/2014/main" id="{78890753-CFDF-40DC-AC82-8304E52F2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635" y="4137545"/>
            <a:ext cx="7987224" cy="6003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FE0DD9D-B4B0-4B64-91BC-36ED75F09E04}"/>
              </a:ext>
            </a:extLst>
          </p:cNvPr>
          <p:cNvSpPr>
            <a:spLocks/>
          </p:cNvSpPr>
          <p:nvPr/>
        </p:nvSpPr>
        <p:spPr bwMode="auto">
          <a:xfrm>
            <a:off x="457200" y="-152400"/>
            <a:ext cx="22936200" cy="410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3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Is This You?</a:t>
            </a:r>
          </a:p>
        </p:txBody>
      </p:sp>
      <p:pic>
        <p:nvPicPr>
          <p:cNvPr id="2050" name="Picture 2" descr="Image result for messy clothes in bedroom">
            <a:extLst>
              <a:ext uri="{FF2B5EF4-FFF2-40B4-BE49-F238E27FC236}">
                <a16:creationId xmlns:a16="http://schemas.microsoft.com/office/drawing/2014/main" id="{F61FEB28-763F-4E5C-AC3E-2141A5008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276600"/>
            <a:ext cx="14554200" cy="970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384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p:cNvSpPr>
          <p:nvPr/>
        </p:nvSpPr>
        <p:spPr bwMode="auto">
          <a:xfrm>
            <a:off x="5791200" y="4260850"/>
            <a:ext cx="11925300"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4500" dirty="0">
                <a:solidFill>
                  <a:srgbClr val="B3B3B3"/>
                </a:solidFill>
                <a:latin typeface="Open Sans Light" charset="0"/>
                <a:ea typeface="ＭＳ Ｐゴシック" charset="0"/>
                <a:cs typeface="Open Sans Light" charset="0"/>
                <a:sym typeface="Open Sans Light" charset="0"/>
              </a:rPr>
              <a:t>We have created an app that organizes you’re clothing. Whether you’re at home or on the road, you will be able to scroll through your closet with ease. Maybe there’s something in the back of your closet you forgot about? Or something in the bottom of the drawer you never see? No need to worry, we’ll take care of it. Whatever the occasion, you will be able to easily pick out your outfit.</a:t>
            </a:r>
          </a:p>
        </p:txBody>
      </p:sp>
      <p:sp>
        <p:nvSpPr>
          <p:cNvPr id="10248" name="Rectangle 8"/>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04</a:t>
            </a:r>
          </a:p>
        </p:txBody>
      </p:sp>
      <p:sp>
        <p:nvSpPr>
          <p:cNvPr id="10249" name="Rectangle 9"/>
          <p:cNvSpPr>
            <a:spLocks/>
          </p:cNvSpPr>
          <p:nvPr/>
        </p:nvSpPr>
        <p:spPr bwMode="auto">
          <a:xfrm>
            <a:off x="16535400" y="13347700"/>
            <a:ext cx="3792538"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ct val="90000"/>
              </a:lnSpc>
            </a:pPr>
            <a:r>
              <a:rPr lang="en-US" sz="4800">
                <a:solidFill>
                  <a:srgbClr val="FFFFFF"/>
                </a:solidFill>
                <a:latin typeface="Open Sans Light" charset="0"/>
                <a:ea typeface="ＭＳ Ｐゴシック" charset="0"/>
                <a:cs typeface="Open Sans Light" charset="0"/>
                <a:sym typeface="Open Sans Light" charset="0"/>
              </a:rPr>
              <a:t>y </a:t>
            </a:r>
            <a:r>
              <a:rPr lang="en-US" sz="4800">
                <a:solidFill>
                  <a:srgbClr val="19C38F"/>
                </a:solidFill>
                <a:latin typeface="Open Sans Bold" charset="0"/>
                <a:ea typeface="ＭＳ Ｐゴシック" charset="0"/>
                <a:cs typeface="Open Sans Bold" charset="0"/>
                <a:sym typeface="Open Sans Bold" charset="0"/>
              </a:rPr>
              <a:t>an opinion</a:t>
            </a:r>
          </a:p>
        </p:txBody>
      </p:sp>
      <p:sp>
        <p:nvSpPr>
          <p:cNvPr id="2" name="Rectangle 1">
            <a:extLst>
              <a:ext uri="{FF2B5EF4-FFF2-40B4-BE49-F238E27FC236}">
                <a16:creationId xmlns:a16="http://schemas.microsoft.com/office/drawing/2014/main" id="{D22C95AF-02AE-4C4F-997C-2AD5084E646A}"/>
              </a:ext>
            </a:extLst>
          </p:cNvPr>
          <p:cNvSpPr/>
          <p:nvPr/>
        </p:nvSpPr>
        <p:spPr>
          <a:xfrm>
            <a:off x="7769106" y="2057400"/>
            <a:ext cx="7483331" cy="1148199"/>
          </a:xfrm>
          <a:prstGeom prst="rect">
            <a:avLst/>
          </a:prstGeom>
        </p:spPr>
        <p:txBody>
          <a:bodyPr wrap="none">
            <a:spAutoFit/>
          </a:bodyPr>
          <a:lstStyle/>
          <a:p>
            <a:pPr>
              <a:lnSpc>
                <a:spcPct val="70000"/>
              </a:lnSpc>
            </a:pPr>
            <a:r>
              <a:rPr lang="en-US" sz="9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We Can Help</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1AC1D-AD56-4239-B2E8-384AABA7D18C}"/>
              </a:ext>
            </a:extLst>
          </p:cNvPr>
          <p:cNvSpPr/>
          <p:nvPr/>
        </p:nvSpPr>
        <p:spPr>
          <a:xfrm>
            <a:off x="7924800" y="5867400"/>
            <a:ext cx="8190064" cy="1148199"/>
          </a:xfrm>
          <a:prstGeom prst="rect">
            <a:avLst/>
          </a:prstGeom>
        </p:spPr>
        <p:txBody>
          <a:bodyPr wrap="none">
            <a:spAutoFit/>
          </a:bodyPr>
          <a:lstStyle/>
          <a:p>
            <a:pPr>
              <a:lnSpc>
                <a:spcPct val="70000"/>
              </a:lnSpc>
            </a:pPr>
            <a:r>
              <a:rPr lang="en-US" sz="9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Demonstration</a:t>
            </a:r>
          </a:p>
        </p:txBody>
      </p:sp>
    </p:spTree>
    <p:extLst>
      <p:ext uri="{BB962C8B-B14F-4D97-AF65-F5344CB8AC3E}">
        <p14:creationId xmlns:p14="http://schemas.microsoft.com/office/powerpoint/2010/main" val="40307916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34887FBA-91BD-49BE-A46E-ABA84BDBC05F}"/>
              </a:ext>
            </a:extLst>
          </p:cNvPr>
          <p:cNvPicPr>
            <a:picLocks noGrp="1" noChangeAspect="1"/>
          </p:cNvPicPr>
          <p:nvPr>
            <p:ph idx="4294967295"/>
          </p:nvPr>
        </p:nvPicPr>
        <p:blipFill>
          <a:blip r:embed="rId2"/>
          <a:stretch>
            <a:fillRect/>
          </a:stretch>
        </p:blipFill>
        <p:spPr>
          <a:xfrm>
            <a:off x="7467600" y="533400"/>
            <a:ext cx="10580687" cy="13721279"/>
          </a:xfrm>
          <a:prstGeom prst="rect">
            <a:avLst/>
          </a:prstGeom>
        </p:spPr>
      </p:pic>
    </p:spTree>
    <p:extLst>
      <p:ext uri="{BB962C8B-B14F-4D97-AF65-F5344CB8AC3E}">
        <p14:creationId xmlns:p14="http://schemas.microsoft.com/office/powerpoint/2010/main" val="20238658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5" name="Group 3"/>
          <p:cNvGrpSpPr>
            <a:grpSpLocks/>
          </p:cNvGrpSpPr>
          <p:nvPr/>
        </p:nvGrpSpPr>
        <p:grpSpPr bwMode="auto">
          <a:xfrm>
            <a:off x="7981950" y="954894"/>
            <a:ext cx="7193460" cy="1136650"/>
            <a:chOff x="0" y="58"/>
            <a:chExt cx="4530" cy="716"/>
          </a:xfrm>
        </p:grpSpPr>
        <p:sp>
          <p:nvSpPr>
            <p:cNvPr id="38913" name="Rectangle 1"/>
            <p:cNvSpPr>
              <a:spLocks/>
            </p:cNvSpPr>
            <p:nvPr/>
          </p:nvSpPr>
          <p:spPr bwMode="auto">
            <a:xfrm>
              <a:off x="0" y="58"/>
              <a:ext cx="4530"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Languages Used to Create Website</a:t>
              </a:r>
            </a:p>
          </p:txBody>
        </p:sp>
        <p:sp>
          <p:nvSpPr>
            <p:cNvPr id="38914" name="Rectangle 2"/>
            <p:cNvSpPr>
              <a:spLocks/>
            </p:cNvSpPr>
            <p:nvPr/>
          </p:nvSpPr>
          <p:spPr bwMode="auto">
            <a:xfrm>
              <a:off x="5" y="483"/>
              <a:ext cx="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endParaRPr lang="en-US" sz="3000" dirty="0">
                <a:solidFill>
                  <a:srgbClr val="FFFFFF"/>
                </a:solidFill>
                <a:latin typeface="Open Sans Light" charset="0"/>
                <a:ea typeface="ＭＳ Ｐゴシック" charset="0"/>
                <a:cs typeface="Open Sans Light" charset="0"/>
                <a:sym typeface="Open Sans Light" charset="0"/>
              </a:endParaRPr>
            </a:p>
          </p:txBody>
        </p:sp>
      </p:grpSp>
      <p:sp>
        <p:nvSpPr>
          <p:cNvPr id="38917" name="AutoShape 5"/>
          <p:cNvSpPr>
            <a:spLocks/>
          </p:cNvSpPr>
          <p:nvPr/>
        </p:nvSpPr>
        <p:spPr bwMode="auto">
          <a:xfrm>
            <a:off x="4922837" y="7377113"/>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BCBB6"/>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18" name="Rectangle 6"/>
          <p:cNvSpPr>
            <a:spLocks/>
          </p:cNvSpPr>
          <p:nvPr/>
        </p:nvSpPr>
        <p:spPr bwMode="auto">
          <a:xfrm>
            <a:off x="6694487" y="78454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20" name="AutoShape 8"/>
          <p:cNvSpPr>
            <a:spLocks/>
          </p:cNvSpPr>
          <p:nvPr/>
        </p:nvSpPr>
        <p:spPr bwMode="auto">
          <a:xfrm>
            <a:off x="8183562" y="7377113"/>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19C38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21" name="Rectangle 9"/>
          <p:cNvSpPr>
            <a:spLocks/>
          </p:cNvSpPr>
          <p:nvPr/>
        </p:nvSpPr>
        <p:spPr bwMode="auto">
          <a:xfrm>
            <a:off x="9958387" y="78327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23" name="AutoShape 11"/>
          <p:cNvSpPr>
            <a:spLocks/>
          </p:cNvSpPr>
          <p:nvPr/>
        </p:nvSpPr>
        <p:spPr bwMode="auto">
          <a:xfrm>
            <a:off x="11444287" y="7377113"/>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3690E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24" name="Rectangle 12"/>
          <p:cNvSpPr>
            <a:spLocks/>
          </p:cNvSpPr>
          <p:nvPr/>
        </p:nvSpPr>
        <p:spPr bwMode="auto">
          <a:xfrm>
            <a:off x="13209587" y="78200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26" name="AutoShape 14"/>
          <p:cNvSpPr>
            <a:spLocks/>
          </p:cNvSpPr>
          <p:nvPr/>
        </p:nvSpPr>
        <p:spPr bwMode="auto">
          <a:xfrm>
            <a:off x="1663700" y="7388225"/>
            <a:ext cx="4826000"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B8BBC5"/>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27" name="Rectangle 15"/>
          <p:cNvSpPr>
            <a:spLocks/>
          </p:cNvSpPr>
          <p:nvPr/>
        </p:nvSpPr>
        <p:spPr bwMode="auto">
          <a:xfrm>
            <a:off x="3443287" y="78454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32" name="Rectangle 20"/>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32</a:t>
            </a:r>
          </a:p>
        </p:txBody>
      </p:sp>
      <p:sp>
        <p:nvSpPr>
          <p:cNvPr id="22" name="AutoShape 5"/>
          <p:cNvSpPr>
            <a:spLocks/>
          </p:cNvSpPr>
          <p:nvPr/>
        </p:nvSpPr>
        <p:spPr bwMode="auto">
          <a:xfrm flipH="1">
            <a:off x="4935537" y="4027488"/>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23" name="AutoShape 8"/>
          <p:cNvSpPr>
            <a:spLocks/>
          </p:cNvSpPr>
          <p:nvPr/>
        </p:nvSpPr>
        <p:spPr bwMode="auto">
          <a:xfrm flipH="1">
            <a:off x="8196262" y="4031192"/>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24" name="AutoShape 11"/>
          <p:cNvSpPr>
            <a:spLocks/>
          </p:cNvSpPr>
          <p:nvPr/>
        </p:nvSpPr>
        <p:spPr bwMode="auto">
          <a:xfrm flipH="1">
            <a:off x="11456987" y="4034896"/>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25" name="AutoShape 14"/>
          <p:cNvSpPr>
            <a:spLocks/>
          </p:cNvSpPr>
          <p:nvPr/>
        </p:nvSpPr>
        <p:spPr bwMode="auto">
          <a:xfrm flipH="1">
            <a:off x="1676400" y="4038600"/>
            <a:ext cx="4826000"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pic>
        <p:nvPicPr>
          <p:cNvPr id="2" name="Picture 1">
            <a:extLst>
              <a:ext uri="{FF2B5EF4-FFF2-40B4-BE49-F238E27FC236}">
                <a16:creationId xmlns:a16="http://schemas.microsoft.com/office/drawing/2014/main" id="{8923B01E-4289-D742-B473-7B8835517577}"/>
              </a:ext>
            </a:extLst>
          </p:cNvPr>
          <p:cNvPicPr>
            <a:picLocks noChangeAspect="1"/>
          </p:cNvPicPr>
          <p:nvPr/>
        </p:nvPicPr>
        <p:blipFill>
          <a:blip r:embed="rId2"/>
          <a:stretch>
            <a:fillRect/>
          </a:stretch>
        </p:blipFill>
        <p:spPr>
          <a:xfrm>
            <a:off x="2651021" y="4270168"/>
            <a:ext cx="2711657" cy="2711657"/>
          </a:xfrm>
          <a:prstGeom prst="rect">
            <a:avLst/>
          </a:prstGeom>
        </p:spPr>
      </p:pic>
      <p:pic>
        <p:nvPicPr>
          <p:cNvPr id="3" name="Picture 2">
            <a:extLst>
              <a:ext uri="{FF2B5EF4-FFF2-40B4-BE49-F238E27FC236}">
                <a16:creationId xmlns:a16="http://schemas.microsoft.com/office/drawing/2014/main" id="{864A489E-0754-6D48-8D69-B5C2CB92B0AE}"/>
              </a:ext>
            </a:extLst>
          </p:cNvPr>
          <p:cNvPicPr>
            <a:picLocks noChangeAspect="1"/>
          </p:cNvPicPr>
          <p:nvPr/>
        </p:nvPicPr>
        <p:blipFill>
          <a:blip r:embed="rId3"/>
          <a:stretch>
            <a:fillRect/>
          </a:stretch>
        </p:blipFill>
        <p:spPr>
          <a:xfrm>
            <a:off x="6639035" y="4427330"/>
            <a:ext cx="1737536" cy="2451408"/>
          </a:xfrm>
          <a:prstGeom prst="rect">
            <a:avLst/>
          </a:prstGeom>
        </p:spPr>
      </p:pic>
      <p:pic>
        <p:nvPicPr>
          <p:cNvPr id="4" name="Picture 3">
            <a:extLst>
              <a:ext uri="{FF2B5EF4-FFF2-40B4-BE49-F238E27FC236}">
                <a16:creationId xmlns:a16="http://schemas.microsoft.com/office/drawing/2014/main" id="{67D4B3C0-D705-E848-97CE-B991F6BFD859}"/>
              </a:ext>
            </a:extLst>
          </p:cNvPr>
          <p:cNvPicPr>
            <a:picLocks noChangeAspect="1"/>
          </p:cNvPicPr>
          <p:nvPr/>
        </p:nvPicPr>
        <p:blipFill>
          <a:blip r:embed="rId4"/>
          <a:stretch>
            <a:fillRect/>
          </a:stretch>
        </p:blipFill>
        <p:spPr>
          <a:xfrm>
            <a:off x="8457063" y="4557061"/>
            <a:ext cx="4360535" cy="2451408"/>
          </a:xfrm>
          <a:prstGeom prst="rect">
            <a:avLst/>
          </a:prstGeom>
        </p:spPr>
      </p:pic>
      <p:pic>
        <p:nvPicPr>
          <p:cNvPr id="5" name="Picture 4">
            <a:extLst>
              <a:ext uri="{FF2B5EF4-FFF2-40B4-BE49-F238E27FC236}">
                <a16:creationId xmlns:a16="http://schemas.microsoft.com/office/drawing/2014/main" id="{47501814-01C7-DA44-A168-5C333481C5F3}"/>
              </a:ext>
            </a:extLst>
          </p:cNvPr>
          <p:cNvPicPr>
            <a:picLocks noChangeAspect="1"/>
          </p:cNvPicPr>
          <p:nvPr/>
        </p:nvPicPr>
        <p:blipFill>
          <a:blip r:embed="rId5"/>
          <a:stretch>
            <a:fillRect/>
          </a:stretch>
        </p:blipFill>
        <p:spPr>
          <a:xfrm>
            <a:off x="12339761" y="4380970"/>
            <a:ext cx="2670175" cy="2670175"/>
          </a:xfrm>
          <a:prstGeom prst="rect">
            <a:avLst/>
          </a:prstGeom>
        </p:spPr>
      </p:pic>
      <p:pic>
        <p:nvPicPr>
          <p:cNvPr id="6" name="Picture 5">
            <a:extLst>
              <a:ext uri="{FF2B5EF4-FFF2-40B4-BE49-F238E27FC236}">
                <a16:creationId xmlns:a16="http://schemas.microsoft.com/office/drawing/2014/main" id="{1F43651E-01CD-814E-BE2B-D1F9D972C6D1}"/>
              </a:ext>
            </a:extLst>
          </p:cNvPr>
          <p:cNvPicPr>
            <a:picLocks noChangeAspect="1"/>
          </p:cNvPicPr>
          <p:nvPr/>
        </p:nvPicPr>
        <p:blipFill>
          <a:blip r:embed="rId6"/>
          <a:stretch>
            <a:fillRect/>
          </a:stretch>
        </p:blipFill>
        <p:spPr>
          <a:xfrm>
            <a:off x="3122237" y="8265179"/>
            <a:ext cx="1648201" cy="1648201"/>
          </a:xfrm>
          <a:prstGeom prst="rect">
            <a:avLst/>
          </a:prstGeom>
        </p:spPr>
      </p:pic>
      <p:pic>
        <p:nvPicPr>
          <p:cNvPr id="7" name="Picture 6">
            <a:extLst>
              <a:ext uri="{FF2B5EF4-FFF2-40B4-BE49-F238E27FC236}">
                <a16:creationId xmlns:a16="http://schemas.microsoft.com/office/drawing/2014/main" id="{5E2F38FD-3227-E545-9FB3-B526A7EBFF15}"/>
              </a:ext>
            </a:extLst>
          </p:cNvPr>
          <p:cNvPicPr>
            <a:picLocks noChangeAspect="1"/>
          </p:cNvPicPr>
          <p:nvPr/>
        </p:nvPicPr>
        <p:blipFill>
          <a:blip r:embed="rId7"/>
          <a:stretch>
            <a:fillRect/>
          </a:stretch>
        </p:blipFill>
        <p:spPr>
          <a:xfrm>
            <a:off x="6246372" y="8265179"/>
            <a:ext cx="1924490" cy="1924490"/>
          </a:xfrm>
          <a:prstGeom prst="rect">
            <a:avLst/>
          </a:prstGeom>
        </p:spPr>
      </p:pic>
      <p:pic>
        <p:nvPicPr>
          <p:cNvPr id="8" name="Picture 7">
            <a:extLst>
              <a:ext uri="{FF2B5EF4-FFF2-40B4-BE49-F238E27FC236}">
                <a16:creationId xmlns:a16="http://schemas.microsoft.com/office/drawing/2014/main" id="{90E2E7E7-F2F2-CC46-87A6-4C1864F75DED}"/>
              </a:ext>
            </a:extLst>
          </p:cNvPr>
          <p:cNvPicPr>
            <a:picLocks noChangeAspect="1"/>
          </p:cNvPicPr>
          <p:nvPr/>
        </p:nvPicPr>
        <p:blipFill>
          <a:blip r:embed="rId8"/>
          <a:stretch>
            <a:fillRect/>
          </a:stretch>
        </p:blipFill>
        <p:spPr>
          <a:xfrm>
            <a:off x="9099549" y="8696325"/>
            <a:ext cx="2442791" cy="1325763"/>
          </a:xfrm>
          <a:prstGeom prst="rect">
            <a:avLst/>
          </a:prstGeom>
        </p:spPr>
      </p:pic>
      <p:pic>
        <p:nvPicPr>
          <p:cNvPr id="9" name="Picture 8">
            <a:extLst>
              <a:ext uri="{FF2B5EF4-FFF2-40B4-BE49-F238E27FC236}">
                <a16:creationId xmlns:a16="http://schemas.microsoft.com/office/drawing/2014/main" id="{E87DA8F9-3873-604B-AD3E-8EF824C1965F}"/>
              </a:ext>
            </a:extLst>
          </p:cNvPr>
          <p:cNvPicPr>
            <a:picLocks noChangeAspect="1"/>
          </p:cNvPicPr>
          <p:nvPr/>
        </p:nvPicPr>
        <p:blipFill>
          <a:blip r:embed="rId9"/>
          <a:stretch>
            <a:fillRect/>
          </a:stretch>
        </p:blipFill>
        <p:spPr>
          <a:xfrm>
            <a:off x="12345301" y="8449329"/>
            <a:ext cx="2750384" cy="1402696"/>
          </a:xfrm>
          <a:prstGeom prst="rect">
            <a:avLst/>
          </a:prstGeom>
        </p:spPr>
      </p:pic>
      <p:sp>
        <p:nvSpPr>
          <p:cNvPr id="30" name="AutoShape 11">
            <a:extLst>
              <a:ext uri="{FF2B5EF4-FFF2-40B4-BE49-F238E27FC236}">
                <a16:creationId xmlns:a16="http://schemas.microsoft.com/office/drawing/2014/main" id="{F025150A-AA42-4612-B6C4-4F6D0C317A72}"/>
              </a:ext>
            </a:extLst>
          </p:cNvPr>
          <p:cNvSpPr>
            <a:spLocks/>
          </p:cNvSpPr>
          <p:nvPr/>
        </p:nvSpPr>
        <p:spPr bwMode="auto">
          <a:xfrm flipH="1">
            <a:off x="14689137" y="4038600"/>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31" name="AutoShape 11">
            <a:extLst>
              <a:ext uri="{FF2B5EF4-FFF2-40B4-BE49-F238E27FC236}">
                <a16:creationId xmlns:a16="http://schemas.microsoft.com/office/drawing/2014/main" id="{09891D2F-5417-43FF-9748-8C1EB27900A7}"/>
              </a:ext>
            </a:extLst>
          </p:cNvPr>
          <p:cNvSpPr>
            <a:spLocks/>
          </p:cNvSpPr>
          <p:nvPr/>
        </p:nvSpPr>
        <p:spPr bwMode="auto">
          <a:xfrm>
            <a:off x="14689136" y="7393515"/>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FFC000"/>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pic>
        <p:nvPicPr>
          <p:cNvPr id="3080" name="Picture 8" descr="Image result for sequelize">
            <a:extLst>
              <a:ext uri="{FF2B5EF4-FFF2-40B4-BE49-F238E27FC236}">
                <a16:creationId xmlns:a16="http://schemas.microsoft.com/office/drawing/2014/main" id="{E254BD00-53E6-4113-8BB0-EB67AF40A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4204" y="4378695"/>
            <a:ext cx="2670175" cy="2670175"/>
          </a:xfrm>
          <a:prstGeom prst="rect">
            <a:avLst/>
          </a:prstGeom>
          <a:noFill/>
          <a:extLst>
            <a:ext uri="{909E8E84-426E-40DD-AFC4-6F175D3DCCD1}">
              <a14:hiddenFill xmlns:a14="http://schemas.microsoft.com/office/drawing/2010/main">
                <a:solidFill>
                  <a:srgbClr val="FFFFFF"/>
                </a:solidFill>
              </a14:hiddenFill>
            </a:ext>
          </a:extLst>
        </p:spPr>
      </p:pic>
      <p:sp>
        <p:nvSpPr>
          <p:cNvPr id="36" name="AutoShape 11">
            <a:extLst>
              <a:ext uri="{FF2B5EF4-FFF2-40B4-BE49-F238E27FC236}">
                <a16:creationId xmlns:a16="http://schemas.microsoft.com/office/drawing/2014/main" id="{45EA6A19-4FD1-4432-8CDE-956D2C01DE60}"/>
              </a:ext>
            </a:extLst>
          </p:cNvPr>
          <p:cNvSpPr>
            <a:spLocks/>
          </p:cNvSpPr>
          <p:nvPr/>
        </p:nvSpPr>
        <p:spPr bwMode="auto">
          <a:xfrm>
            <a:off x="17937162" y="7397220"/>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C00000"/>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11">
            <a:extLst>
              <a:ext uri="{FF2B5EF4-FFF2-40B4-BE49-F238E27FC236}">
                <a16:creationId xmlns:a16="http://schemas.microsoft.com/office/drawing/2014/main" id="{7208178E-230D-48CA-B594-A17004D21950}"/>
              </a:ext>
            </a:extLst>
          </p:cNvPr>
          <p:cNvSpPr>
            <a:spLocks/>
          </p:cNvSpPr>
          <p:nvPr/>
        </p:nvSpPr>
        <p:spPr bwMode="auto">
          <a:xfrm flipH="1">
            <a:off x="17937162" y="4027488"/>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pic>
        <p:nvPicPr>
          <p:cNvPr id="3082" name="Picture 10" descr="Image result for passport js">
            <a:extLst>
              <a:ext uri="{FF2B5EF4-FFF2-40B4-BE49-F238E27FC236}">
                <a16:creationId xmlns:a16="http://schemas.microsoft.com/office/drawing/2014/main" id="{AB10A7FA-0B5B-448A-84FE-FBD839D311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09705" y="483026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node">
            <a:extLst>
              <a:ext uri="{FF2B5EF4-FFF2-40B4-BE49-F238E27FC236}">
                <a16:creationId xmlns:a16="http://schemas.microsoft.com/office/drawing/2014/main" id="{ED9F3DA7-A92B-4754-92EA-D1D1808354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0098" y="807911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express.js">
            <a:extLst>
              <a:ext uri="{FF2B5EF4-FFF2-40B4-BE49-F238E27FC236}">
                <a16:creationId xmlns:a16="http://schemas.microsoft.com/office/drawing/2014/main" id="{6F5229B4-5D94-43A4-BA57-F95670EC09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95405" y="8006820"/>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22" name="Group 10"/>
          <p:cNvGrpSpPr>
            <a:grpSpLocks/>
          </p:cNvGrpSpPr>
          <p:nvPr/>
        </p:nvGrpSpPr>
        <p:grpSpPr bwMode="auto">
          <a:xfrm>
            <a:off x="1911106" y="4157330"/>
            <a:ext cx="3756025" cy="7731712"/>
            <a:chOff x="0" y="0"/>
            <a:chExt cx="2672" cy="5123"/>
          </a:xfrm>
        </p:grpSpPr>
        <p:grpSp>
          <p:nvGrpSpPr>
            <p:cNvPr id="13317" name="Group 5"/>
            <p:cNvGrpSpPr>
              <a:grpSpLocks/>
            </p:cNvGrpSpPr>
            <p:nvPr/>
          </p:nvGrpSpPr>
          <p:grpSpPr bwMode="auto">
            <a:xfrm>
              <a:off x="0" y="0"/>
              <a:ext cx="2672" cy="2672"/>
              <a:chOff x="0" y="0"/>
              <a:chExt cx="2672" cy="2672"/>
            </a:xfrm>
          </p:grpSpPr>
          <p:sp>
            <p:nvSpPr>
              <p:cNvPr id="13313" name="Oval 1"/>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13314" name="Oval 2"/>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13315" name="Oval 3"/>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13318" name="Rectangle 6"/>
            <p:cNvSpPr>
              <a:spLocks/>
            </p:cNvSpPr>
            <p:nvPr/>
          </p:nvSpPr>
          <p:spPr bwMode="auto">
            <a:xfrm>
              <a:off x="503" y="2821"/>
              <a:ext cx="1696"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Mark Sobchuk</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13319" name="Line 7"/>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320" name="Rectangle 8"/>
            <p:cNvSpPr>
              <a:spLocks/>
            </p:cNvSpPr>
            <p:nvPr/>
          </p:nvSpPr>
          <p:spPr bwMode="auto">
            <a:xfrm>
              <a:off x="73" y="4003"/>
              <a:ext cx="2584" cy="1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a:solidFill>
                    <a:srgbClr val="CDCDCD"/>
                  </a:solidFill>
                  <a:latin typeface="Open Sans Light" charset="0"/>
                  <a:ea typeface="ＭＳ Ｐゴシック" charset="0"/>
                  <a:cs typeface="Open Sans Light" charset="0"/>
                  <a:sym typeface="Open Sans Light" charset="0"/>
                </a:rPr>
                <a:t>Passport</a:t>
              </a:r>
            </a:p>
            <a:p>
              <a:r>
                <a:rPr lang="en-US" sz="2400" dirty="0">
                  <a:solidFill>
                    <a:srgbClr val="CDCDCD"/>
                  </a:solidFill>
                  <a:latin typeface="Open Sans Light" charset="0"/>
                  <a:ea typeface="ＭＳ Ｐゴシック" charset="0"/>
                  <a:cs typeface="Open Sans Light" charset="0"/>
                  <a:sym typeface="Open Sans Light" charset="0"/>
                </a:rPr>
                <a:t>Node</a:t>
              </a:r>
            </a:p>
            <a:p>
              <a:r>
                <a:rPr lang="en-US" sz="2400" dirty="0">
                  <a:solidFill>
                    <a:srgbClr val="CDCDCD"/>
                  </a:solidFill>
                  <a:latin typeface="Open Sans Light" charset="0"/>
                  <a:ea typeface="ＭＳ Ｐゴシック" charset="0"/>
                  <a:cs typeface="Open Sans Light" charset="0"/>
                  <a:sym typeface="Open Sans Light" charset="0"/>
                </a:rPr>
                <a:t>Express</a:t>
              </a:r>
            </a:p>
            <a:p>
              <a:r>
                <a:rPr lang="en-US" sz="2400" dirty="0" err="1">
                  <a:solidFill>
                    <a:srgbClr val="CDCDCD"/>
                  </a:solidFill>
                  <a:latin typeface="Open Sans Light" charset="0"/>
                  <a:ea typeface="ＭＳ Ｐゴシック" charset="0"/>
                  <a:cs typeface="Open Sans Light" charset="0"/>
                  <a:sym typeface="Open Sans Light" charset="0"/>
                </a:rPr>
                <a:t>Sequelize</a:t>
              </a:r>
              <a:endParaRPr lang="en-US" sz="2400" dirty="0">
                <a:solidFill>
                  <a:srgbClr val="CDCDCD"/>
                </a:solidFill>
                <a:latin typeface="Open Sans Light" charset="0"/>
                <a:ea typeface="ＭＳ Ｐゴシック" charset="0"/>
                <a:cs typeface="Open Sans Light" charset="0"/>
                <a:sym typeface="Open Sans Light" charset="0"/>
              </a:endParaRPr>
            </a:p>
          </p:txBody>
        </p:sp>
        <p:sp>
          <p:nvSpPr>
            <p:cNvPr id="13321" name="AutoShape 9"/>
            <p:cNvSpPr>
              <a:spLocks/>
            </p:cNvSpPr>
            <p:nvPr/>
          </p:nvSpPr>
          <p:spPr bwMode="auto">
            <a:xfrm>
              <a:off x="853" y="3253"/>
              <a:ext cx="988"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sp>
        <p:nvSpPr>
          <p:cNvPr id="13341" name="Rectangle 29"/>
          <p:cNvSpPr>
            <a:spLocks/>
          </p:cNvSpPr>
          <p:nvPr/>
        </p:nvSpPr>
        <p:spPr bwMode="auto">
          <a:xfrm>
            <a:off x="9220200" y="1143000"/>
            <a:ext cx="495058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Meet The Developers</a:t>
            </a:r>
          </a:p>
        </p:txBody>
      </p:sp>
      <p:sp>
        <p:nvSpPr>
          <p:cNvPr id="13343" name="Rectangle 31"/>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07</a:t>
            </a:r>
          </a:p>
        </p:txBody>
      </p:sp>
      <p:grpSp>
        <p:nvGrpSpPr>
          <p:cNvPr id="30" name="Group 10">
            <a:extLst>
              <a:ext uri="{FF2B5EF4-FFF2-40B4-BE49-F238E27FC236}">
                <a16:creationId xmlns:a16="http://schemas.microsoft.com/office/drawing/2014/main" id="{7BFECE8D-C871-2D4B-998A-85FBDBA7F941}"/>
              </a:ext>
            </a:extLst>
          </p:cNvPr>
          <p:cNvGrpSpPr>
            <a:grpSpLocks/>
          </p:cNvGrpSpPr>
          <p:nvPr/>
        </p:nvGrpSpPr>
        <p:grpSpPr bwMode="auto">
          <a:xfrm>
            <a:off x="7033800" y="4191000"/>
            <a:ext cx="3756025" cy="7698510"/>
            <a:chOff x="0" y="0"/>
            <a:chExt cx="2672" cy="5101"/>
          </a:xfrm>
        </p:grpSpPr>
        <p:grpSp>
          <p:nvGrpSpPr>
            <p:cNvPr id="31" name="Group 5">
              <a:extLst>
                <a:ext uri="{FF2B5EF4-FFF2-40B4-BE49-F238E27FC236}">
                  <a16:creationId xmlns:a16="http://schemas.microsoft.com/office/drawing/2014/main" id="{D016E059-4DB5-BC43-A721-0DBAAB879C8E}"/>
                </a:ext>
              </a:extLst>
            </p:cNvPr>
            <p:cNvGrpSpPr>
              <a:grpSpLocks/>
            </p:cNvGrpSpPr>
            <p:nvPr/>
          </p:nvGrpSpPr>
          <p:grpSpPr bwMode="auto">
            <a:xfrm>
              <a:off x="0" y="0"/>
              <a:ext cx="2672" cy="2672"/>
              <a:chOff x="0" y="0"/>
              <a:chExt cx="2672" cy="2672"/>
            </a:xfrm>
          </p:grpSpPr>
          <p:sp>
            <p:nvSpPr>
              <p:cNvPr id="36" name="Oval 1">
                <a:extLst>
                  <a:ext uri="{FF2B5EF4-FFF2-40B4-BE49-F238E27FC236}">
                    <a16:creationId xmlns:a16="http://schemas.microsoft.com/office/drawing/2014/main" id="{519CE636-B651-E549-9C00-D0A4B3F1DDD8}"/>
                  </a:ext>
                </a:extLst>
              </p:cNvPr>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7" name="Oval 2">
                <a:extLst>
                  <a:ext uri="{FF2B5EF4-FFF2-40B4-BE49-F238E27FC236}">
                    <a16:creationId xmlns:a16="http://schemas.microsoft.com/office/drawing/2014/main" id="{B284FA66-40B9-154E-AAC6-D96A29845974}"/>
                  </a:ext>
                </a:extLst>
              </p:cNvPr>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8" name="Oval 3">
                <a:extLst>
                  <a:ext uri="{FF2B5EF4-FFF2-40B4-BE49-F238E27FC236}">
                    <a16:creationId xmlns:a16="http://schemas.microsoft.com/office/drawing/2014/main" id="{FC0119CF-E2E8-F34D-8536-C92DE5F16AA2}"/>
                  </a:ext>
                </a:extLst>
              </p:cNvPr>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32" name="Rectangle 6">
              <a:extLst>
                <a:ext uri="{FF2B5EF4-FFF2-40B4-BE49-F238E27FC236}">
                  <a16:creationId xmlns:a16="http://schemas.microsoft.com/office/drawing/2014/main" id="{55402B04-73FE-3947-9853-3D239FAA70A6}"/>
                </a:ext>
              </a:extLst>
            </p:cNvPr>
            <p:cNvSpPr>
              <a:spLocks/>
            </p:cNvSpPr>
            <p:nvPr/>
          </p:nvSpPr>
          <p:spPr bwMode="auto">
            <a:xfrm>
              <a:off x="404" y="2821"/>
              <a:ext cx="1900"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Natalia Malcova</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33" name="Line 7">
              <a:extLst>
                <a:ext uri="{FF2B5EF4-FFF2-40B4-BE49-F238E27FC236}">
                  <a16:creationId xmlns:a16="http://schemas.microsoft.com/office/drawing/2014/main" id="{B44A0EE5-C1C6-344B-8012-980A813FAB62}"/>
                </a:ext>
              </a:extLst>
            </p:cNvPr>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4" name="Rectangle 8">
              <a:extLst>
                <a:ext uri="{FF2B5EF4-FFF2-40B4-BE49-F238E27FC236}">
                  <a16:creationId xmlns:a16="http://schemas.microsoft.com/office/drawing/2014/main" id="{F7E63EDB-41FD-094A-B1A7-4BE8DCF64F84}"/>
                </a:ext>
              </a:extLst>
            </p:cNvPr>
            <p:cNvSpPr>
              <a:spLocks/>
            </p:cNvSpPr>
            <p:nvPr/>
          </p:nvSpPr>
          <p:spPr bwMode="auto">
            <a:xfrm>
              <a:off x="55" y="3981"/>
              <a:ext cx="2584" cy="1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a:solidFill>
                    <a:srgbClr val="CDCDCD"/>
                  </a:solidFill>
                  <a:latin typeface="Open Sans Light" charset="0"/>
                  <a:ea typeface="ＭＳ Ｐゴシック" charset="0"/>
                  <a:cs typeface="Open Sans Light" charset="0"/>
                  <a:sym typeface="Open Sans Light" charset="0"/>
                </a:rPr>
                <a:t>HTML </a:t>
              </a:r>
            </a:p>
            <a:p>
              <a:r>
                <a:rPr lang="en-US" sz="2400" dirty="0">
                  <a:solidFill>
                    <a:srgbClr val="CDCDCD"/>
                  </a:solidFill>
                  <a:latin typeface="Open Sans Light" charset="0"/>
                  <a:ea typeface="ＭＳ Ｐゴシック" charset="0"/>
                  <a:cs typeface="Open Sans Light" charset="0"/>
                  <a:sym typeface="Open Sans Light" charset="0"/>
                </a:rPr>
                <a:t>CSS</a:t>
              </a:r>
            </a:p>
            <a:p>
              <a:r>
                <a:rPr lang="en-US" sz="2400" dirty="0">
                  <a:solidFill>
                    <a:srgbClr val="CDCDCD"/>
                  </a:solidFill>
                  <a:latin typeface="Open Sans Light" charset="0"/>
                  <a:ea typeface="ＭＳ Ｐゴシック" charset="0"/>
                  <a:cs typeface="Open Sans Light" charset="0"/>
                  <a:sym typeface="Open Sans Light" charset="0"/>
                </a:rPr>
                <a:t>Bootstrap</a:t>
              </a:r>
            </a:p>
            <a:p>
              <a:r>
                <a:rPr lang="en-US" sz="2400" dirty="0">
                  <a:solidFill>
                    <a:srgbClr val="CDCDCD"/>
                  </a:solidFill>
                  <a:latin typeface="Open Sans Light" charset="0"/>
                  <a:ea typeface="ＭＳ Ｐゴシック" charset="0"/>
                  <a:cs typeface="Open Sans Light" charset="0"/>
                  <a:sym typeface="Open Sans Light" charset="0"/>
                </a:rPr>
                <a:t>Design</a:t>
              </a:r>
            </a:p>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p:txBody>
        </p:sp>
        <p:sp>
          <p:nvSpPr>
            <p:cNvPr id="35" name="AutoShape 9">
              <a:extLst>
                <a:ext uri="{FF2B5EF4-FFF2-40B4-BE49-F238E27FC236}">
                  <a16:creationId xmlns:a16="http://schemas.microsoft.com/office/drawing/2014/main" id="{6DB7EC35-F107-B441-80D4-DEDFA9F780BB}"/>
                </a:ext>
              </a:extLst>
            </p:cNvPr>
            <p:cNvSpPr>
              <a:spLocks/>
            </p:cNvSpPr>
            <p:nvPr/>
          </p:nvSpPr>
          <p:spPr bwMode="auto">
            <a:xfrm>
              <a:off x="776" y="3267"/>
              <a:ext cx="1112"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grpSp>
        <p:nvGrpSpPr>
          <p:cNvPr id="39" name="Group 10">
            <a:extLst>
              <a:ext uri="{FF2B5EF4-FFF2-40B4-BE49-F238E27FC236}">
                <a16:creationId xmlns:a16="http://schemas.microsoft.com/office/drawing/2014/main" id="{15D22C1E-5297-5948-8EE3-CBDC76A8B749}"/>
              </a:ext>
            </a:extLst>
          </p:cNvPr>
          <p:cNvGrpSpPr>
            <a:grpSpLocks/>
          </p:cNvGrpSpPr>
          <p:nvPr/>
        </p:nvGrpSpPr>
        <p:grpSpPr bwMode="auto">
          <a:xfrm>
            <a:off x="12493862" y="4157330"/>
            <a:ext cx="3756025" cy="5771241"/>
            <a:chOff x="0" y="0"/>
            <a:chExt cx="2672" cy="3824"/>
          </a:xfrm>
        </p:grpSpPr>
        <p:grpSp>
          <p:nvGrpSpPr>
            <p:cNvPr id="40" name="Group 5">
              <a:extLst>
                <a:ext uri="{FF2B5EF4-FFF2-40B4-BE49-F238E27FC236}">
                  <a16:creationId xmlns:a16="http://schemas.microsoft.com/office/drawing/2014/main" id="{D0D744B7-4D61-B34F-9BB8-1E012A3CFB4F}"/>
                </a:ext>
              </a:extLst>
            </p:cNvPr>
            <p:cNvGrpSpPr>
              <a:grpSpLocks/>
            </p:cNvGrpSpPr>
            <p:nvPr/>
          </p:nvGrpSpPr>
          <p:grpSpPr bwMode="auto">
            <a:xfrm>
              <a:off x="0" y="0"/>
              <a:ext cx="2672" cy="2672"/>
              <a:chOff x="0" y="0"/>
              <a:chExt cx="2672" cy="2672"/>
            </a:xfrm>
          </p:grpSpPr>
          <p:sp>
            <p:nvSpPr>
              <p:cNvPr id="45" name="Oval 1">
                <a:extLst>
                  <a:ext uri="{FF2B5EF4-FFF2-40B4-BE49-F238E27FC236}">
                    <a16:creationId xmlns:a16="http://schemas.microsoft.com/office/drawing/2014/main" id="{9AE716B2-FCAD-EA45-8AEA-02C814FC9137}"/>
                  </a:ext>
                </a:extLst>
              </p:cNvPr>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6" name="Oval 2">
                <a:extLst>
                  <a:ext uri="{FF2B5EF4-FFF2-40B4-BE49-F238E27FC236}">
                    <a16:creationId xmlns:a16="http://schemas.microsoft.com/office/drawing/2014/main" id="{E8786273-C7B5-7A45-8816-3DD9D1F28007}"/>
                  </a:ext>
                </a:extLst>
              </p:cNvPr>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7" name="Oval 3">
                <a:extLst>
                  <a:ext uri="{FF2B5EF4-FFF2-40B4-BE49-F238E27FC236}">
                    <a16:creationId xmlns:a16="http://schemas.microsoft.com/office/drawing/2014/main" id="{2F162FCB-EE3C-254A-A651-998BC2FF3A60}"/>
                  </a:ext>
                </a:extLst>
              </p:cNvPr>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41" name="Rectangle 6">
              <a:extLst>
                <a:ext uri="{FF2B5EF4-FFF2-40B4-BE49-F238E27FC236}">
                  <a16:creationId xmlns:a16="http://schemas.microsoft.com/office/drawing/2014/main" id="{1702829C-FE11-2642-979B-E83545825568}"/>
                </a:ext>
              </a:extLst>
            </p:cNvPr>
            <p:cNvSpPr>
              <a:spLocks/>
            </p:cNvSpPr>
            <p:nvPr/>
          </p:nvSpPr>
          <p:spPr bwMode="auto">
            <a:xfrm>
              <a:off x="486" y="2821"/>
              <a:ext cx="1733"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Kisanet Asfaha</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42" name="Line 7">
              <a:extLst>
                <a:ext uri="{FF2B5EF4-FFF2-40B4-BE49-F238E27FC236}">
                  <a16:creationId xmlns:a16="http://schemas.microsoft.com/office/drawing/2014/main" id="{4FA77DD9-78FC-B74A-B015-A9F4A1BE4D9E}"/>
                </a:ext>
              </a:extLst>
            </p:cNvPr>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4" name="AutoShape 9">
              <a:extLst>
                <a:ext uri="{FF2B5EF4-FFF2-40B4-BE49-F238E27FC236}">
                  <a16:creationId xmlns:a16="http://schemas.microsoft.com/office/drawing/2014/main" id="{D3705A9A-560B-EF47-A37B-C10530F1FC0C}"/>
                </a:ext>
              </a:extLst>
            </p:cNvPr>
            <p:cNvSpPr>
              <a:spLocks/>
            </p:cNvSpPr>
            <p:nvPr/>
          </p:nvSpPr>
          <p:spPr bwMode="auto">
            <a:xfrm>
              <a:off x="853" y="3243"/>
              <a:ext cx="988"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grpSp>
        <p:nvGrpSpPr>
          <p:cNvPr id="48" name="Group 10">
            <a:extLst>
              <a:ext uri="{FF2B5EF4-FFF2-40B4-BE49-F238E27FC236}">
                <a16:creationId xmlns:a16="http://schemas.microsoft.com/office/drawing/2014/main" id="{34696A2E-2C4F-4140-9A89-EDA9F721EFED}"/>
              </a:ext>
            </a:extLst>
          </p:cNvPr>
          <p:cNvGrpSpPr>
            <a:grpSpLocks/>
          </p:cNvGrpSpPr>
          <p:nvPr/>
        </p:nvGrpSpPr>
        <p:grpSpPr bwMode="auto">
          <a:xfrm>
            <a:off x="18242091" y="4244865"/>
            <a:ext cx="3756025" cy="5771241"/>
            <a:chOff x="0" y="0"/>
            <a:chExt cx="2672" cy="3824"/>
          </a:xfrm>
        </p:grpSpPr>
        <p:grpSp>
          <p:nvGrpSpPr>
            <p:cNvPr id="49" name="Group 5">
              <a:extLst>
                <a:ext uri="{FF2B5EF4-FFF2-40B4-BE49-F238E27FC236}">
                  <a16:creationId xmlns:a16="http://schemas.microsoft.com/office/drawing/2014/main" id="{08C3D9DB-0895-4747-9E81-A9038B5326F1}"/>
                </a:ext>
              </a:extLst>
            </p:cNvPr>
            <p:cNvGrpSpPr>
              <a:grpSpLocks/>
            </p:cNvGrpSpPr>
            <p:nvPr/>
          </p:nvGrpSpPr>
          <p:grpSpPr bwMode="auto">
            <a:xfrm>
              <a:off x="0" y="0"/>
              <a:ext cx="2672" cy="2672"/>
              <a:chOff x="0" y="0"/>
              <a:chExt cx="2672" cy="2672"/>
            </a:xfrm>
          </p:grpSpPr>
          <p:sp>
            <p:nvSpPr>
              <p:cNvPr id="54" name="Oval 1">
                <a:extLst>
                  <a:ext uri="{FF2B5EF4-FFF2-40B4-BE49-F238E27FC236}">
                    <a16:creationId xmlns:a16="http://schemas.microsoft.com/office/drawing/2014/main" id="{BC4EB85E-6A11-8A45-B995-86A4A64346F2}"/>
                  </a:ext>
                </a:extLst>
              </p:cNvPr>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55" name="Oval 2">
                <a:extLst>
                  <a:ext uri="{FF2B5EF4-FFF2-40B4-BE49-F238E27FC236}">
                    <a16:creationId xmlns:a16="http://schemas.microsoft.com/office/drawing/2014/main" id="{D8F6ADA2-8C21-D849-A895-DFCD76C94E57}"/>
                  </a:ext>
                </a:extLst>
              </p:cNvPr>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56" name="Oval 3">
                <a:extLst>
                  <a:ext uri="{FF2B5EF4-FFF2-40B4-BE49-F238E27FC236}">
                    <a16:creationId xmlns:a16="http://schemas.microsoft.com/office/drawing/2014/main" id="{0A805AD6-0C6C-6248-B733-71B246B6885B}"/>
                  </a:ext>
                </a:extLst>
              </p:cNvPr>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50" name="Rectangle 6">
              <a:extLst>
                <a:ext uri="{FF2B5EF4-FFF2-40B4-BE49-F238E27FC236}">
                  <a16:creationId xmlns:a16="http://schemas.microsoft.com/office/drawing/2014/main" id="{8E469BFA-4BFC-E845-AC73-5DAA07FC3E91}"/>
                </a:ext>
              </a:extLst>
            </p:cNvPr>
            <p:cNvSpPr>
              <a:spLocks/>
            </p:cNvSpPr>
            <p:nvPr/>
          </p:nvSpPr>
          <p:spPr bwMode="auto">
            <a:xfrm>
              <a:off x="566" y="2821"/>
              <a:ext cx="1565"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David Irizarry</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51" name="Line 7">
              <a:extLst>
                <a:ext uri="{FF2B5EF4-FFF2-40B4-BE49-F238E27FC236}">
                  <a16:creationId xmlns:a16="http://schemas.microsoft.com/office/drawing/2014/main" id="{ED7D604A-91DF-4540-B35C-10907C196B88}"/>
                </a:ext>
              </a:extLst>
            </p:cNvPr>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3" name="AutoShape 9">
              <a:extLst>
                <a:ext uri="{FF2B5EF4-FFF2-40B4-BE49-F238E27FC236}">
                  <a16:creationId xmlns:a16="http://schemas.microsoft.com/office/drawing/2014/main" id="{0B6AF615-4E47-8B48-83DC-4DB556D65552}"/>
                </a:ext>
              </a:extLst>
            </p:cNvPr>
            <p:cNvSpPr>
              <a:spLocks/>
            </p:cNvSpPr>
            <p:nvPr/>
          </p:nvSpPr>
          <p:spPr bwMode="auto">
            <a:xfrm>
              <a:off x="762" y="3248"/>
              <a:ext cx="1171"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pic>
        <p:nvPicPr>
          <p:cNvPr id="3" name="Picture 2" descr="A person in a suit standing in front of a forest&#10;&#10;Description automatically generated">
            <a:extLst>
              <a:ext uri="{FF2B5EF4-FFF2-40B4-BE49-F238E27FC236}">
                <a16:creationId xmlns:a16="http://schemas.microsoft.com/office/drawing/2014/main" id="{9869FB9A-9D87-8A4E-90C6-93E7E77BF22B}"/>
              </a:ext>
            </a:extLst>
          </p:cNvPr>
          <p:cNvPicPr>
            <a:picLocks noChangeAspect="1"/>
          </p:cNvPicPr>
          <p:nvPr/>
        </p:nvPicPr>
        <p:blipFill>
          <a:blip r:embed="rId2"/>
          <a:stretch>
            <a:fillRect/>
          </a:stretch>
        </p:blipFill>
        <p:spPr>
          <a:xfrm>
            <a:off x="18583143" y="4561802"/>
            <a:ext cx="3112748" cy="33671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smiling and posing for the camera&#10;&#10;Description automatically generated">
            <a:extLst>
              <a:ext uri="{FF2B5EF4-FFF2-40B4-BE49-F238E27FC236}">
                <a16:creationId xmlns:a16="http://schemas.microsoft.com/office/drawing/2014/main" id="{164395C5-A537-314A-A74E-AD48E89D49ED}"/>
              </a:ext>
            </a:extLst>
          </p:cNvPr>
          <p:cNvPicPr>
            <a:picLocks noChangeAspect="1"/>
          </p:cNvPicPr>
          <p:nvPr/>
        </p:nvPicPr>
        <p:blipFill>
          <a:blip r:embed="rId3"/>
          <a:stretch>
            <a:fillRect/>
          </a:stretch>
        </p:blipFill>
        <p:spPr>
          <a:xfrm>
            <a:off x="12839090" y="4474266"/>
            <a:ext cx="3105529" cy="34503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posing for the camera in front of a window&#10;&#10;Description automatically generated">
            <a:extLst>
              <a:ext uri="{FF2B5EF4-FFF2-40B4-BE49-F238E27FC236}">
                <a16:creationId xmlns:a16="http://schemas.microsoft.com/office/drawing/2014/main" id="{2E44D1D8-D3E8-534A-BF70-160E1F91263A}"/>
              </a:ext>
            </a:extLst>
          </p:cNvPr>
          <p:cNvPicPr>
            <a:picLocks noChangeAspect="1"/>
          </p:cNvPicPr>
          <p:nvPr/>
        </p:nvPicPr>
        <p:blipFill>
          <a:blip r:embed="rId4"/>
          <a:stretch>
            <a:fillRect/>
          </a:stretch>
        </p:blipFill>
        <p:spPr>
          <a:xfrm>
            <a:off x="2211925" y="4474266"/>
            <a:ext cx="3152981" cy="33972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who is smiling and looking at the camera&#10;&#10;Description automatically generated">
            <a:extLst>
              <a:ext uri="{FF2B5EF4-FFF2-40B4-BE49-F238E27FC236}">
                <a16:creationId xmlns:a16="http://schemas.microsoft.com/office/drawing/2014/main" id="{656D0A26-D924-764E-9AF6-8ECF8E239A2C}"/>
              </a:ext>
            </a:extLst>
          </p:cNvPr>
          <p:cNvPicPr>
            <a:picLocks noChangeAspect="1"/>
          </p:cNvPicPr>
          <p:nvPr/>
        </p:nvPicPr>
        <p:blipFill>
          <a:blip r:embed="rId5"/>
          <a:stretch>
            <a:fillRect/>
          </a:stretch>
        </p:blipFill>
        <p:spPr>
          <a:xfrm>
            <a:off x="7305838" y="4513972"/>
            <a:ext cx="3218976" cy="33912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7" name="Rectangle 8">
            <a:extLst>
              <a:ext uri="{FF2B5EF4-FFF2-40B4-BE49-F238E27FC236}">
                <a16:creationId xmlns:a16="http://schemas.microsoft.com/office/drawing/2014/main" id="{8545A135-8F7A-439C-A38C-B7AA02ECAC64}"/>
              </a:ext>
            </a:extLst>
          </p:cNvPr>
          <p:cNvSpPr>
            <a:spLocks/>
          </p:cNvSpPr>
          <p:nvPr/>
        </p:nvSpPr>
        <p:spPr bwMode="auto">
          <a:xfrm>
            <a:off x="12617563" y="10105150"/>
            <a:ext cx="3632324" cy="1690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err="1">
                <a:solidFill>
                  <a:srgbClr val="CDCDCD"/>
                </a:solidFill>
                <a:latin typeface="Open Sans Light" charset="0"/>
                <a:ea typeface="ＭＳ Ｐゴシック" charset="0"/>
                <a:cs typeface="Open Sans Light" charset="0"/>
                <a:sym typeface="Open Sans Light" charset="0"/>
              </a:rPr>
              <a:t>Jquery</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a:solidFill>
                  <a:srgbClr val="CDCDCD"/>
                </a:solidFill>
                <a:latin typeface="Open Sans Light" charset="0"/>
                <a:ea typeface="ＭＳ Ｐゴシック" charset="0"/>
                <a:cs typeface="Open Sans Light" charset="0"/>
                <a:sym typeface="Open Sans Light" charset="0"/>
              </a:rPr>
              <a:t>Node</a:t>
            </a:r>
          </a:p>
          <a:p>
            <a:r>
              <a:rPr lang="en-US" sz="2400" dirty="0">
                <a:solidFill>
                  <a:srgbClr val="CDCDCD"/>
                </a:solidFill>
                <a:latin typeface="Open Sans Light" charset="0"/>
                <a:ea typeface="ＭＳ Ｐゴシック" charset="0"/>
                <a:cs typeface="Open Sans Light" charset="0"/>
                <a:sym typeface="Open Sans Light" charset="0"/>
              </a:rPr>
              <a:t>Express</a:t>
            </a:r>
          </a:p>
          <a:p>
            <a:r>
              <a:rPr lang="en-US" sz="2400" dirty="0" err="1">
                <a:solidFill>
                  <a:srgbClr val="CDCDCD"/>
                </a:solidFill>
                <a:latin typeface="Open Sans Light" charset="0"/>
                <a:ea typeface="ＭＳ Ｐゴシック" charset="0"/>
                <a:cs typeface="Open Sans Light" charset="0"/>
                <a:sym typeface="Open Sans Light" charset="0"/>
              </a:rPr>
              <a:t>Sequelize</a:t>
            </a:r>
            <a:endParaRPr lang="en-US" sz="2400" dirty="0">
              <a:solidFill>
                <a:srgbClr val="CDCDCD"/>
              </a:solidFill>
              <a:latin typeface="Open Sans Light" charset="0"/>
              <a:ea typeface="ＭＳ Ｐゴシック" charset="0"/>
              <a:cs typeface="Open Sans Light" charset="0"/>
              <a:sym typeface="Open Sans Light" charset="0"/>
            </a:endParaRPr>
          </a:p>
        </p:txBody>
      </p:sp>
      <p:sp>
        <p:nvSpPr>
          <p:cNvPr id="58" name="Rectangle 8">
            <a:extLst>
              <a:ext uri="{FF2B5EF4-FFF2-40B4-BE49-F238E27FC236}">
                <a16:creationId xmlns:a16="http://schemas.microsoft.com/office/drawing/2014/main" id="{F07569A3-0F5B-4E50-85B4-74266D542270}"/>
              </a:ext>
            </a:extLst>
          </p:cNvPr>
          <p:cNvSpPr>
            <a:spLocks/>
          </p:cNvSpPr>
          <p:nvPr/>
        </p:nvSpPr>
        <p:spPr bwMode="auto">
          <a:xfrm>
            <a:off x="18378462" y="10203269"/>
            <a:ext cx="3632324" cy="1690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a:solidFill>
                  <a:srgbClr val="CDCDCD"/>
                </a:solidFill>
                <a:latin typeface="Open Sans Light" charset="0"/>
                <a:ea typeface="ＭＳ Ｐゴシック" charset="0"/>
                <a:cs typeface="Open Sans Light" charset="0"/>
                <a:sym typeface="Open Sans Light" charset="0"/>
              </a:rPr>
              <a:t>HTML </a:t>
            </a:r>
          </a:p>
          <a:p>
            <a:r>
              <a:rPr lang="en-US" sz="2400" dirty="0">
                <a:solidFill>
                  <a:srgbClr val="CDCDCD"/>
                </a:solidFill>
                <a:latin typeface="Open Sans Light" charset="0"/>
                <a:ea typeface="ＭＳ Ｐゴシック" charset="0"/>
                <a:cs typeface="Open Sans Light" charset="0"/>
                <a:sym typeface="Open Sans Light" charset="0"/>
              </a:rPr>
              <a:t>CSS</a:t>
            </a:r>
          </a:p>
          <a:p>
            <a:r>
              <a:rPr lang="en-US" sz="2400" dirty="0">
                <a:solidFill>
                  <a:srgbClr val="CDCDCD"/>
                </a:solidFill>
                <a:latin typeface="Open Sans Light" charset="0"/>
                <a:ea typeface="ＭＳ Ｐゴシック" charset="0"/>
                <a:cs typeface="Open Sans Light" charset="0"/>
                <a:sym typeface="Open Sans Light" charset="0"/>
              </a:rPr>
              <a:t>Bootstrap</a:t>
            </a:r>
          </a:p>
          <a:p>
            <a:r>
              <a:rPr lang="en-US" sz="2400" dirty="0" err="1">
                <a:solidFill>
                  <a:srgbClr val="CDCDCD"/>
                </a:solidFill>
                <a:latin typeface="Open Sans Light" charset="0"/>
                <a:ea typeface="ＭＳ Ｐゴシック" charset="0"/>
                <a:cs typeface="Open Sans Light" charset="0"/>
                <a:sym typeface="Open Sans Light" charset="0"/>
              </a:rPr>
              <a:t>Sequelize</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1" name="Group 3"/>
          <p:cNvGrpSpPr>
            <a:grpSpLocks/>
          </p:cNvGrpSpPr>
          <p:nvPr/>
        </p:nvGrpSpPr>
        <p:grpSpPr bwMode="auto">
          <a:xfrm>
            <a:off x="1450975" y="723900"/>
            <a:ext cx="2334301" cy="1228725"/>
            <a:chOff x="0" y="0"/>
            <a:chExt cx="1470" cy="774"/>
          </a:xfrm>
        </p:grpSpPr>
        <p:sp>
          <p:nvSpPr>
            <p:cNvPr id="48129" name="Rectangle 1"/>
            <p:cNvSpPr>
              <a:spLocks/>
            </p:cNvSpPr>
            <p:nvPr/>
          </p:nvSpPr>
          <p:spPr bwMode="auto">
            <a:xfrm>
              <a:off x="0" y="0"/>
              <a:ext cx="1470"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a:solidFill>
                    <a:srgbClr val="FFFFFF"/>
                  </a:solidFill>
                  <a:latin typeface="Open Sans Bold" charset="0"/>
                  <a:ea typeface="ＭＳ Ｐゴシック" charset="0"/>
                  <a:cs typeface="Open Sans Bold" charset="0"/>
                  <a:sym typeface="Open Sans Bold" charset="0"/>
                </a:rPr>
                <a:t>Portfolio</a:t>
              </a:r>
            </a:p>
          </p:txBody>
        </p:sp>
        <p:sp>
          <p:nvSpPr>
            <p:cNvPr id="48130" name="Rectangle 2"/>
            <p:cNvSpPr>
              <a:spLocks/>
            </p:cNvSpPr>
            <p:nvPr/>
          </p:nvSpPr>
          <p:spPr bwMode="auto">
            <a:xfrm>
              <a:off x="5" y="483"/>
              <a:ext cx="792"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rgbClr val="FFFFFF"/>
                  </a:solidFill>
                  <a:latin typeface="Open Sans Light" charset="0"/>
                  <a:ea typeface="ＭＳ Ｐゴシック" charset="0"/>
                  <a:cs typeface="Open Sans Light" charset="0"/>
                  <a:sym typeface="Open Sans Light" charset="0"/>
                </a:rPr>
                <a:t>The End</a:t>
              </a:r>
            </a:p>
          </p:txBody>
        </p:sp>
      </p:grpSp>
      <p:sp>
        <p:nvSpPr>
          <p:cNvPr id="48151" name="Rectangle 23"/>
          <p:cNvSpPr>
            <a:spLocks/>
          </p:cNvSpPr>
          <p:nvPr/>
        </p:nvSpPr>
        <p:spPr bwMode="auto">
          <a:xfrm>
            <a:off x="15330488" y="7499350"/>
            <a:ext cx="6591300" cy="345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endParaRPr lang="en-US" sz="2400" dirty="0">
              <a:solidFill>
                <a:srgbClr val="E6E6E6"/>
              </a:solidFill>
              <a:latin typeface="Open Sans Light" charset="0"/>
              <a:ea typeface="ＭＳ Ｐゴシック" charset="0"/>
              <a:cs typeface="Open Sans Light" charset="0"/>
              <a:sym typeface="Open Sans Light" charset="0"/>
            </a:endParaRPr>
          </a:p>
        </p:txBody>
      </p:sp>
      <p:sp>
        <p:nvSpPr>
          <p:cNvPr id="48152" name="Rectangle 24"/>
          <p:cNvSpPr>
            <a:spLocks/>
          </p:cNvSpPr>
          <p:nvPr/>
        </p:nvSpPr>
        <p:spPr bwMode="auto">
          <a:xfrm>
            <a:off x="15961936" y="6216650"/>
            <a:ext cx="6591300" cy="298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80000"/>
              </a:lnSpc>
            </a:pPr>
            <a:r>
              <a:rPr lang="en-US" sz="6400" dirty="0">
                <a:solidFill>
                  <a:srgbClr val="D3D7E2"/>
                </a:solidFill>
                <a:latin typeface="Open Sans" charset="0"/>
                <a:ea typeface="ＭＳ Ｐゴシック" charset="0"/>
                <a:cs typeface="Open Sans" charset="0"/>
                <a:sym typeface="Open Sans" charset="0"/>
              </a:rPr>
              <a:t>Questions?</a:t>
            </a:r>
          </a:p>
        </p:txBody>
      </p:sp>
      <p:sp>
        <p:nvSpPr>
          <p:cNvPr id="48153" name="Freeform 25"/>
          <p:cNvSpPr>
            <a:spLocks/>
          </p:cNvSpPr>
          <p:nvPr/>
        </p:nvSpPr>
        <p:spPr bwMode="auto">
          <a:xfrm>
            <a:off x="14023975" y="4581525"/>
            <a:ext cx="577850" cy="1171575"/>
          </a:xfrm>
          <a:custGeom>
            <a:avLst/>
            <a:gdLst>
              <a:gd name="T0" fmla="*/ 0 w 21600"/>
              <a:gd name="T1" fmla="+- 0 1490 1309"/>
              <a:gd name="T2" fmla="*/ 1490 h 19665"/>
              <a:gd name="T3" fmla="*/ 11631 w 21600"/>
              <a:gd name="T4" fmla="+- 0 5586 1309"/>
              <a:gd name="T5" fmla="*/ 5586 h 19665"/>
              <a:gd name="T6" fmla="*/ 13292 w 21600"/>
              <a:gd name="T7" fmla="+- 0 19366 1309"/>
              <a:gd name="T8" fmla="*/ 19366 h 19665"/>
              <a:gd name="T9" fmla="*/ 21600 w 21600"/>
              <a:gd name="T10" fmla="+- 0 20855 1309"/>
              <a:gd name="T11" fmla="*/ 20855 h 19665"/>
              <a:gd name="T12" fmla="*/ 14123 w 21600"/>
              <a:gd name="T13" fmla="+- 0 20110 1309"/>
              <a:gd name="T14" fmla="*/ 20110 h 19665"/>
            </a:gdLst>
            <a:ahLst/>
            <a:cxnLst>
              <a:cxn ang="0">
                <a:pos x="T0" y="T2"/>
              </a:cxn>
              <a:cxn ang="0">
                <a:pos x="T3" y="T5"/>
              </a:cxn>
              <a:cxn ang="0">
                <a:pos x="T6" y="T8"/>
              </a:cxn>
              <a:cxn ang="0">
                <a:pos x="T9" y="T11"/>
              </a:cxn>
              <a:cxn ang="0">
                <a:pos x="T12" y="T14"/>
              </a:cxn>
            </a:cxnLst>
            <a:rect l="0" t="0" r="r" b="b"/>
            <a:pathLst>
              <a:path w="21600" h="19665">
                <a:moveTo>
                  <a:pt x="0" y="181"/>
                </a:moveTo>
                <a:cubicBezTo>
                  <a:pt x="0" y="181"/>
                  <a:pt x="9969" y="-1309"/>
                  <a:pt x="11631" y="4277"/>
                </a:cubicBezTo>
                <a:cubicBezTo>
                  <a:pt x="13292" y="9863"/>
                  <a:pt x="7477" y="15822"/>
                  <a:pt x="13292" y="18057"/>
                </a:cubicBezTo>
                <a:cubicBezTo>
                  <a:pt x="19108" y="20291"/>
                  <a:pt x="21600" y="19546"/>
                  <a:pt x="21600" y="19546"/>
                </a:cubicBezTo>
                <a:lnTo>
                  <a:pt x="14123" y="18801"/>
                </a:lnTo>
              </a:path>
            </a:pathLst>
          </a:custGeom>
          <a:noFill/>
          <a:ln w="25400" cap="flat">
            <a:solidFill>
              <a:srgbClr val="FFFF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8154" name="Freeform 26"/>
          <p:cNvSpPr>
            <a:spLocks/>
          </p:cNvSpPr>
          <p:nvPr/>
        </p:nvSpPr>
        <p:spPr bwMode="auto">
          <a:xfrm rot="10800000" flipH="1">
            <a:off x="14020800" y="5727700"/>
            <a:ext cx="576263" cy="1171575"/>
          </a:xfrm>
          <a:custGeom>
            <a:avLst/>
            <a:gdLst>
              <a:gd name="T0" fmla="*/ 0 w 21600"/>
              <a:gd name="T1" fmla="+- 0 1490 1309"/>
              <a:gd name="T2" fmla="*/ 1490 h 19665"/>
              <a:gd name="T3" fmla="*/ 11631 w 21600"/>
              <a:gd name="T4" fmla="+- 0 5586 1309"/>
              <a:gd name="T5" fmla="*/ 5586 h 19665"/>
              <a:gd name="T6" fmla="*/ 13292 w 21600"/>
              <a:gd name="T7" fmla="+- 0 19366 1309"/>
              <a:gd name="T8" fmla="*/ 19366 h 19665"/>
              <a:gd name="T9" fmla="*/ 21600 w 21600"/>
              <a:gd name="T10" fmla="+- 0 20855 1309"/>
              <a:gd name="T11" fmla="*/ 20855 h 19665"/>
              <a:gd name="T12" fmla="*/ 14123 w 21600"/>
              <a:gd name="T13" fmla="+- 0 20110 1309"/>
              <a:gd name="T14" fmla="*/ 20110 h 19665"/>
            </a:gdLst>
            <a:ahLst/>
            <a:cxnLst>
              <a:cxn ang="0">
                <a:pos x="T0" y="T2"/>
              </a:cxn>
              <a:cxn ang="0">
                <a:pos x="T3" y="T5"/>
              </a:cxn>
              <a:cxn ang="0">
                <a:pos x="T6" y="T8"/>
              </a:cxn>
              <a:cxn ang="0">
                <a:pos x="T9" y="T11"/>
              </a:cxn>
              <a:cxn ang="0">
                <a:pos x="T12" y="T14"/>
              </a:cxn>
            </a:cxnLst>
            <a:rect l="0" t="0" r="r" b="b"/>
            <a:pathLst>
              <a:path w="21600" h="19665">
                <a:moveTo>
                  <a:pt x="0" y="181"/>
                </a:moveTo>
                <a:cubicBezTo>
                  <a:pt x="0" y="181"/>
                  <a:pt x="9969" y="-1309"/>
                  <a:pt x="11631" y="4277"/>
                </a:cubicBezTo>
                <a:cubicBezTo>
                  <a:pt x="13292" y="9863"/>
                  <a:pt x="7477" y="15822"/>
                  <a:pt x="13292" y="18057"/>
                </a:cubicBezTo>
                <a:cubicBezTo>
                  <a:pt x="19108" y="20291"/>
                  <a:pt x="21600" y="19546"/>
                  <a:pt x="21600" y="19546"/>
                </a:cubicBezTo>
                <a:lnTo>
                  <a:pt x="14123" y="18801"/>
                </a:lnTo>
              </a:path>
            </a:pathLst>
          </a:custGeom>
          <a:noFill/>
          <a:ln w="25400" cap="flat">
            <a:solidFill>
              <a:srgbClr val="FFFF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8155" name="Rectangle 27"/>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41</a:t>
            </a:r>
          </a:p>
        </p:txBody>
      </p:sp>
      <p:grpSp>
        <p:nvGrpSpPr>
          <p:cNvPr id="29" name="Group 28"/>
          <p:cNvGrpSpPr/>
          <p:nvPr/>
        </p:nvGrpSpPr>
        <p:grpSpPr>
          <a:xfrm>
            <a:off x="3048000" y="3733800"/>
            <a:ext cx="8923337" cy="7849283"/>
            <a:chOff x="1363663" y="4303713"/>
            <a:chExt cx="7662862" cy="6740525"/>
          </a:xfrm>
        </p:grpSpPr>
        <p:pic>
          <p:nvPicPr>
            <p:cNvPr id="3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00800"/>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1" name="Rectangle 30"/>
            <p:cNvSpPr/>
            <p:nvPr/>
          </p:nvSpPr>
          <p:spPr bwMode="auto">
            <a:xfrm>
              <a:off x="1730375" y="6551613"/>
              <a:ext cx="2905125" cy="3140075"/>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6705600"/>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3" name="Rectangle 32"/>
            <p:cNvSpPr/>
            <p:nvPr/>
          </p:nvSpPr>
          <p:spPr bwMode="auto">
            <a:xfrm>
              <a:off x="5692775" y="6856413"/>
              <a:ext cx="2905125" cy="3140075"/>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37730">
              <a:off x="3470275" y="7323138"/>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5" name="Rectangle 34"/>
            <p:cNvSpPr/>
            <p:nvPr/>
          </p:nvSpPr>
          <p:spPr bwMode="auto">
            <a:xfrm rot="537730">
              <a:off x="3697288" y="7473950"/>
              <a:ext cx="2905125" cy="3141663"/>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961862">
              <a:off x="1363663" y="4806950"/>
              <a:ext cx="3332162"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7" name="Rectangle 36"/>
            <p:cNvSpPr/>
            <p:nvPr/>
          </p:nvSpPr>
          <p:spPr bwMode="auto">
            <a:xfrm rot="961862">
              <a:off x="1608138" y="4960938"/>
              <a:ext cx="2905125" cy="3141662"/>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0241173">
              <a:off x="5692775" y="4918075"/>
              <a:ext cx="3333750"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9" name="Rectangle 38"/>
            <p:cNvSpPr/>
            <p:nvPr/>
          </p:nvSpPr>
          <p:spPr bwMode="auto">
            <a:xfrm rot="20241173">
              <a:off x="5845175" y="5081588"/>
              <a:ext cx="2905125" cy="3141662"/>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4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1182165">
              <a:off x="3489325" y="4303713"/>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1" name="Rectangle 40"/>
            <p:cNvSpPr/>
            <p:nvPr/>
          </p:nvSpPr>
          <p:spPr bwMode="auto">
            <a:xfrm rot="21182165">
              <a:off x="3678238" y="4456113"/>
              <a:ext cx="2905125" cy="3140075"/>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gr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themeElements>
    <a:clrScheme name="">
      <a:dk1>
        <a:srgbClr val="000000"/>
      </a:dk1>
      <a:lt1>
        <a:srgbClr val="FFFFFF"/>
      </a:lt1>
      <a:dk2>
        <a:srgbClr val="000000"/>
      </a:dk2>
      <a:lt2>
        <a:srgbClr val="80808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ig screen 02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p; Sub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518</TotalTime>
  <Pages>0</Pages>
  <Words>149</Words>
  <Characters>0</Characters>
  <Application>Microsoft Macintosh PowerPoint</Application>
  <PresentationFormat>Custom</PresentationFormat>
  <Lines>0</Lines>
  <Paragraphs>44</Paragraphs>
  <Slides>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Apple Chancery</vt:lpstr>
      <vt:lpstr>Gill Sans</vt:lpstr>
      <vt:lpstr>Open Sans</vt:lpstr>
      <vt:lpstr>Open Sans Bold</vt:lpstr>
      <vt:lpstr>Open Sans Light</vt:lpstr>
      <vt:lpstr>Roboto Regular</vt:lpstr>
      <vt:lpstr>Source Sans Pro</vt:lpstr>
      <vt:lpstr>Title</vt:lpstr>
      <vt:lpstr>big screen 02 copy</vt:lpstr>
      <vt:lpstr>Title &amp; Subtitle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Kisanet Asfaha</dc:creator>
  <cp:keywords/>
  <dc:description/>
  <cp:lastModifiedBy>David Irizarry</cp:lastModifiedBy>
  <cp:revision>30</cp:revision>
  <dcterms:modified xsi:type="dcterms:W3CDTF">2019-08-28T22:31:20Z</dcterms:modified>
</cp:coreProperties>
</file>